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F40E0B-80FA-4487-9EC4-F0829474EC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9570E33-710A-476B-8F57-FD6952B83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9BD567-89FC-454E-B2BF-94D06B327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B67C-9941-47D4-8E82-A8FF1DE879BC}" type="datetimeFigureOut">
              <a:rPr lang="ru-KZ" smtClean="0"/>
              <a:t>08.04.2024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477CF1-8768-4669-8F71-4582C96A3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58B4C9-A8F5-4146-B022-BE6AAB51C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BF01-7446-47A9-BEE1-FB567BEA6E5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99124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822B0-F6BF-481E-9AC7-BF814272D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C8D03D2-7426-49CD-94A6-51AA61715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F531DF-C3B3-4014-B8B2-890FBCE4E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B67C-9941-47D4-8E82-A8FF1DE879BC}" type="datetimeFigureOut">
              <a:rPr lang="ru-KZ" smtClean="0"/>
              <a:t>08.04.2024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01E5B6-2C71-445E-BDE1-893B1C85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90BA93-FFC8-400B-81A8-510E57A2C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BF01-7446-47A9-BEE1-FB567BEA6E5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4765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BECBED0-383B-4AF5-AF01-677E51922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3961947-9300-44BE-923F-1C9DCE041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C5F692-73CA-406A-8F9A-09EE17004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B67C-9941-47D4-8E82-A8FF1DE879BC}" type="datetimeFigureOut">
              <a:rPr lang="ru-KZ" smtClean="0"/>
              <a:t>08.04.2024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3D1DD7-394E-40A2-8E33-E9741E131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399F87-DEB4-4D49-8BA6-F09A5F964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BF01-7446-47A9-BEE1-FB567BEA6E5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028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8AFCBE-DF3E-4EBC-9D10-B78DC7A23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EA9B1F-8EAE-42FA-A67A-3F1644BF1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1F88B7-D7D4-4D91-B2A9-124445BC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B67C-9941-47D4-8E82-A8FF1DE879BC}" type="datetimeFigureOut">
              <a:rPr lang="ru-KZ" smtClean="0"/>
              <a:t>08.04.2024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ACAAE5-4753-4AAD-A758-45657ED40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30657A-7CB8-42E9-B0B7-C771E3C3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BF01-7446-47A9-BEE1-FB567BEA6E5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09772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EE9D9F-EC8A-4DE2-9C60-FFF63BFA7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1D6319-32AB-4489-A499-9AFB6E841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C62E11-54C9-43F0-86C5-FA4BE87D2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B67C-9941-47D4-8E82-A8FF1DE879BC}" type="datetimeFigureOut">
              <a:rPr lang="ru-KZ" smtClean="0"/>
              <a:t>08.04.2024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6894AC-B2BF-4696-AFEB-E6A9402E0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859A78-EE5E-4700-B8B8-5D239837B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BF01-7446-47A9-BEE1-FB567BEA6E5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77530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EAAF1D-5A1C-45EC-8E32-6D675B338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E267D9-2E1C-4111-976B-4DF7ECC040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40B815D-337D-41E0-BB8A-62419FDAD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DCB9F0B-B2CC-43BE-9C20-665FFC9BA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B67C-9941-47D4-8E82-A8FF1DE879BC}" type="datetimeFigureOut">
              <a:rPr lang="ru-KZ" smtClean="0"/>
              <a:t>08.04.2024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9A206B-D85C-45CD-A68C-D0E405029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D47EC1-C384-4470-8967-DC34F807E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BF01-7446-47A9-BEE1-FB567BEA6E5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003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39B7B9-C813-426D-B806-07F30B733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8BADE7-EEAD-4BB5-B807-A3E21A8DB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094AD94-8BF9-4EE9-81F9-3A89D702D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E708C2-833B-4E48-925E-64AE4C0A60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694C351-67A0-46F2-AD78-BCCB103B7E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E61EC8C-1ACD-4AFD-BB44-E967AB21F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B67C-9941-47D4-8E82-A8FF1DE879BC}" type="datetimeFigureOut">
              <a:rPr lang="ru-KZ" smtClean="0"/>
              <a:t>08.04.2024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55DC1FF-6DCB-4805-9F9F-DE4F589F9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0280C86-196D-4C53-B2F2-8DFEA3E13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BF01-7446-47A9-BEE1-FB567BEA6E5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0320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7B169-CA14-450D-9DC3-AD2F38A3F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8518333-5EA0-4397-B24F-400B0D2C5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B67C-9941-47D4-8E82-A8FF1DE879BC}" type="datetimeFigureOut">
              <a:rPr lang="ru-KZ" smtClean="0"/>
              <a:t>08.04.2024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8BE23C3-30DB-4CD8-A699-14861E801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151E95D-0DDC-4DA4-8E70-2E31C5A9A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BF01-7446-47A9-BEE1-FB567BEA6E5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5051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D3F6B59-C2E2-4403-87FD-1378019B4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B67C-9941-47D4-8E82-A8FF1DE879BC}" type="datetimeFigureOut">
              <a:rPr lang="ru-KZ" smtClean="0"/>
              <a:t>08.04.2024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A8C851E-80B4-4D3A-A6DA-1908A419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81EA9D4-4300-408E-A56D-5F16CDBED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BF01-7446-47A9-BEE1-FB567BEA6E5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6010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69FB91-4981-46C4-9838-89986EFA2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230E39-A335-4EEB-A29B-126C1CCE5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1C689EE-3784-4311-8BE3-D77FE242F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E47DC8-6AB1-4A9C-A3A3-38F1024AD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B67C-9941-47D4-8E82-A8FF1DE879BC}" type="datetimeFigureOut">
              <a:rPr lang="ru-KZ" smtClean="0"/>
              <a:t>08.04.2024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96A5FA-B2AA-4487-9E01-0D5EADC5F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53E9AA-5B7B-4C9B-ADA8-CAF882FD4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BF01-7446-47A9-BEE1-FB567BEA6E5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9751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508718-B40B-4E4A-BF69-1614B726A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185BC4-CE42-479D-8AF9-45C9090DD1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6278C1-D87A-443E-AD33-1A2D7A24F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A652D24-BF52-4347-9613-2D31C6148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B67C-9941-47D4-8E82-A8FF1DE879BC}" type="datetimeFigureOut">
              <a:rPr lang="ru-KZ" smtClean="0"/>
              <a:t>08.04.2024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224AAD-9AED-476B-B4C4-BFD5CED55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BC64D46-A912-47C2-804C-65F06570C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BF01-7446-47A9-BEE1-FB567BEA6E5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5708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01268B-AA83-4E78-BECD-D3BE5D1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A3FC52-6C04-4CB2-A51B-873FEAC72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AA8DC7-5522-4536-9CFE-0BE250D27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FB67C-9941-47D4-8E82-A8FF1DE879BC}" type="datetimeFigureOut">
              <a:rPr lang="ru-KZ" smtClean="0"/>
              <a:t>08.04.2024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F5D755-0729-497C-B7AD-AD67AF41D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56FF60-956D-4853-86FB-16267D46CB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2BF01-7446-47A9-BEE1-FB567BEA6E5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8857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84B697-8F27-4BA5-A359-08D409FF2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155448"/>
            <a:ext cx="7644384" cy="539496"/>
          </a:xfrm>
        </p:spPr>
        <p:txBody>
          <a:bodyPr>
            <a:norm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ХОСТЕЛЫ/ГОСТИНЦЫ</a:t>
            </a:r>
            <a:endParaRPr lang="ru-KZ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BB0CEC5-CC44-4EA3-BF64-A01BBF265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61498"/>
              </p:ext>
            </p:extLst>
          </p:nvPr>
        </p:nvGraphicFramePr>
        <p:xfrm>
          <a:off x="475488" y="694945"/>
          <a:ext cx="10643616" cy="6019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313">
                  <a:extLst>
                    <a:ext uri="{9D8B030D-6E8A-4147-A177-3AD203B41FA5}">
                      <a16:colId xmlns:a16="http://schemas.microsoft.com/office/drawing/2014/main" val="1286225904"/>
                    </a:ext>
                  </a:extLst>
                </a:gridCol>
                <a:gridCol w="2384327">
                  <a:extLst>
                    <a:ext uri="{9D8B030D-6E8A-4147-A177-3AD203B41FA5}">
                      <a16:colId xmlns:a16="http://schemas.microsoft.com/office/drawing/2014/main" val="4105785471"/>
                    </a:ext>
                  </a:extLst>
                </a:gridCol>
                <a:gridCol w="1993392">
                  <a:extLst>
                    <a:ext uri="{9D8B030D-6E8A-4147-A177-3AD203B41FA5}">
                      <a16:colId xmlns:a16="http://schemas.microsoft.com/office/drawing/2014/main" val="1305848048"/>
                    </a:ext>
                  </a:extLst>
                </a:gridCol>
                <a:gridCol w="1289304">
                  <a:extLst>
                    <a:ext uri="{9D8B030D-6E8A-4147-A177-3AD203B41FA5}">
                      <a16:colId xmlns:a16="http://schemas.microsoft.com/office/drawing/2014/main" val="2428134493"/>
                    </a:ext>
                  </a:extLst>
                </a:gridCol>
                <a:gridCol w="1271016">
                  <a:extLst>
                    <a:ext uri="{9D8B030D-6E8A-4147-A177-3AD203B41FA5}">
                      <a16:colId xmlns:a16="http://schemas.microsoft.com/office/drawing/2014/main" val="2981443941"/>
                    </a:ext>
                  </a:extLst>
                </a:gridCol>
                <a:gridCol w="1901952">
                  <a:extLst>
                    <a:ext uri="{9D8B030D-6E8A-4147-A177-3AD203B41FA5}">
                      <a16:colId xmlns:a16="http://schemas.microsoft.com/office/drawing/2014/main" val="1710795310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3948493434"/>
                    </a:ext>
                  </a:extLst>
                </a:gridCol>
              </a:tblGrid>
              <a:tr h="415143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K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мест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</a:t>
                      </a:r>
                    </a:p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в месяц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автобусы </a:t>
                      </a:r>
                      <a:endParaRPr lang="ru-K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  </a:t>
                      </a:r>
                      <a:endParaRPr lang="ru-K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331984"/>
                  </a:ext>
                </a:extLst>
              </a:tr>
              <a:tr h="542224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KZ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Белинского 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Хостел 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договор № 1 от 11.08.2023)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 Жумабаева, 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70-100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тенге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№106,33 </a:t>
                      </a:r>
                    </a:p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( 37 мин.)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Турксибский</a:t>
                      </a:r>
                      <a:endParaRPr lang="ru-RU" sz="12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район</a:t>
                      </a:r>
                      <a:endParaRPr lang="ru-KZ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349218"/>
                  </a:ext>
                </a:extLst>
              </a:tr>
              <a:tr h="621799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KZ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Айнабулак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Хостел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договор № 2 от 15.08.2023)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Айнабулак-4, 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тенге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№106,33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( 43 мин.)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KZ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Турксибский</a:t>
                      </a:r>
                      <a:r>
                        <a:rPr lang="ru-RU" sz="12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12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KZ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348011"/>
                  </a:ext>
                </a:extLst>
              </a:tr>
              <a:tr h="799457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KZ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Гостиница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ZAMAT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договор № 3 от 15.08.2023)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 Рихарда Зорге, 2Б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тенге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( 30 мин.)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KZ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Турксибский</a:t>
                      </a:r>
                      <a:r>
                        <a:rPr lang="ru-RU" sz="12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12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KZ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667423"/>
                  </a:ext>
                </a:extLst>
              </a:tr>
              <a:tr h="71988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KZ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Kuze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Hostel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Хостел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договор № 6 от 21.08.2023)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Тынышбаева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тенге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(только парни)</a:t>
                      </a:r>
                    </a:p>
                    <a:p>
                      <a:pPr algn="ctr" fontAlgn="ctr"/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№106,33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( 35 мин.)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Турксибский</a:t>
                      </a:r>
                      <a:endParaRPr lang="ru-RU" sz="12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район</a:t>
                      </a:r>
                      <a:endParaRPr lang="ru-KZ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649200"/>
                  </a:ext>
                </a:extLst>
              </a:tr>
              <a:tr h="72249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KZ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Mouse House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Хостел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договор № 5 от 16.08.2023)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Барибаева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тенге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№86,79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( 47 мин.)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Медеуский</a:t>
                      </a: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957014"/>
                  </a:ext>
                </a:extLst>
              </a:tr>
              <a:tr h="71988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KZ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Alissa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Хостел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договор № 4 от 15.08.2023)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Уалиханова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тенге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(только парни)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№86,79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( 35 мин.)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Медеуский</a:t>
                      </a: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650352"/>
                  </a:ext>
                </a:extLst>
              </a:tr>
              <a:tr h="71988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KZ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Lady Hostel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Хостел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договор № 7 от 23.08.2023)</a:t>
                      </a:r>
                    </a:p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Баишева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28/4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25-32</a:t>
                      </a:r>
                    </a:p>
                    <a:p>
                      <a:pPr algn="ctr" fontAlgn="ctr"/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</a:t>
                      </a:r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тенге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№86,79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( 45 мин.)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Медеуский</a:t>
                      </a: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094966"/>
                  </a:ext>
                </a:extLst>
              </a:tr>
              <a:tr h="618834">
                <a:tc>
                  <a:txBody>
                    <a:bodyPr/>
                    <a:lstStyle/>
                    <a:p>
                      <a:pPr algn="ctr"/>
                      <a:endParaRPr lang="ru-KZ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всего мест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  <a:endParaRPr lang="ru-KZ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510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9916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224</Words>
  <Application>Microsoft Office PowerPoint</Application>
  <PresentationFormat>Широкоэкранный</PresentationFormat>
  <Paragraphs>86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ХОСТЕЛЫ/ГОСТИНЦЫ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ХОСТЕЛЫ/ГОСТИНЦЫ</dc:title>
  <dc:creator>Ботакоз Абылкасымова</dc:creator>
  <cp:lastModifiedBy>Ботакоз Абылкасымова</cp:lastModifiedBy>
  <cp:revision>72</cp:revision>
  <cp:lastPrinted>2023-12-01T10:21:26Z</cp:lastPrinted>
  <dcterms:created xsi:type="dcterms:W3CDTF">2023-08-23T12:39:59Z</dcterms:created>
  <dcterms:modified xsi:type="dcterms:W3CDTF">2024-04-08T09:12:04Z</dcterms:modified>
</cp:coreProperties>
</file>